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754" y="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63486" y="1637398"/>
            <a:ext cx="5453380" cy="39706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7000" y="1905000"/>
            <a:ext cx="12065000" cy="4953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77870" y="268300"/>
            <a:ext cx="5974080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51915" y="1507718"/>
            <a:ext cx="6467475" cy="1515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23386" y="1126998"/>
            <a:ext cx="41370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Title</a:t>
            </a:r>
            <a:r>
              <a:rPr sz="4000" spc="-60" dirty="0"/>
              <a:t> </a:t>
            </a:r>
            <a:r>
              <a:rPr sz="4000" dirty="0"/>
              <a:t>of</a:t>
            </a:r>
            <a:r>
              <a:rPr sz="4000" spc="-60" dirty="0"/>
              <a:t> </a:t>
            </a:r>
            <a:r>
              <a:rPr sz="4000" dirty="0"/>
              <a:t>the</a:t>
            </a:r>
            <a:r>
              <a:rPr sz="4000" spc="-60" dirty="0"/>
              <a:t> </a:t>
            </a:r>
            <a:r>
              <a:rPr sz="4000" spc="-10" dirty="0"/>
              <a:t>abstract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2792729" y="2815844"/>
            <a:ext cx="5281295" cy="20745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Author</a:t>
            </a:r>
            <a:r>
              <a:rPr sz="3200" b="1" u="sng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32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</a:t>
            </a:r>
            <a:r>
              <a:rPr sz="3200" dirty="0">
                <a:latin typeface="Calibri"/>
                <a:cs typeface="Calibri"/>
              </a:rPr>
              <a:t>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Author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2,</a:t>
            </a:r>
            <a:r>
              <a:rPr sz="3200" spc="-30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Author</a:t>
            </a:r>
            <a:r>
              <a:rPr sz="3200" spc="-2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3,</a:t>
            </a:r>
            <a:r>
              <a:rPr sz="3200" spc="-35" dirty="0">
                <a:latin typeface="Calibri"/>
                <a:cs typeface="Calibri"/>
              </a:rPr>
              <a:t> </a:t>
            </a:r>
            <a:r>
              <a:rPr sz="3200" spc="-50" dirty="0">
                <a:latin typeface="Calibri"/>
                <a:cs typeface="Calibri"/>
              </a:rPr>
              <a:t>…</a:t>
            </a:r>
            <a:endParaRPr sz="3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32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3200" dirty="0">
              <a:latin typeface="Calibri"/>
              <a:cs typeface="Calibri"/>
            </a:endParaRPr>
          </a:p>
          <a:p>
            <a:pPr marR="271780" algn="ctr">
              <a:lnSpc>
                <a:spcPct val="100000"/>
              </a:lnSpc>
            </a:pPr>
            <a:r>
              <a:rPr sz="3200" i="1" spc="-10" dirty="0">
                <a:latin typeface="Calibri"/>
                <a:cs typeface="Calibri"/>
              </a:rPr>
              <a:t>Affiliations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65185" y="2147442"/>
            <a:ext cx="2271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*Include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5051A23-0A0E-F628-4F86-0E1C226A79CB}"/>
              </a:ext>
            </a:extLst>
          </p:cNvPr>
          <p:cNvGrpSpPr/>
          <p:nvPr/>
        </p:nvGrpSpPr>
        <p:grpSpPr>
          <a:xfrm>
            <a:off x="152400" y="5791200"/>
            <a:ext cx="12039600" cy="990600"/>
            <a:chOff x="152400" y="5791200"/>
            <a:chExt cx="12039600" cy="9906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4DD0BC0-48BC-2FDF-D49D-4CD1CAA276D2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0E7DB8EC-332A-6B70-6E0C-041EC80D7E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6B46AD5-84F7-EDF5-9DD4-2D165613DD88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20" name="Right Triangle 19">
              <a:extLst>
                <a:ext uri="{FF2B5EF4-FFF2-40B4-BE49-F238E27FC236}">
                  <a16:creationId xmlns:a16="http://schemas.microsoft.com/office/drawing/2014/main" id="{940ECB7B-3224-7E0F-9586-CEC12E9719BF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89479" y="606043"/>
            <a:ext cx="70034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/>
              <a:t>Signalment/History/Clinical</a:t>
            </a:r>
            <a:r>
              <a:rPr sz="4000" dirty="0"/>
              <a:t> </a:t>
            </a:r>
            <a:r>
              <a:rPr sz="4000" spc="-10" dirty="0"/>
              <a:t>signs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63486" y="1637398"/>
            <a:ext cx="5453380" cy="3970654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377825" indent="-286385">
              <a:lnSpc>
                <a:spcPct val="100000"/>
              </a:lnSpc>
              <a:spcBef>
                <a:spcPts val="175"/>
              </a:spcBef>
              <a:buFont typeface="Arial"/>
              <a:buChar char="•"/>
              <a:tabLst>
                <a:tab pos="377825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first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377825" indent="-286385">
              <a:lnSpc>
                <a:spcPct val="100000"/>
              </a:lnSpc>
              <a:buFont typeface="Arial"/>
              <a:buChar char="•"/>
              <a:tabLst>
                <a:tab pos="377825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second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377825" indent="-28638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77825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third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377825" indent="-286385">
              <a:lnSpc>
                <a:spcPct val="100000"/>
              </a:lnSpc>
              <a:buFont typeface="Arial"/>
              <a:buChar char="•"/>
              <a:tabLst>
                <a:tab pos="377825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fourth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96000" y="1637410"/>
            <a:ext cx="5453380" cy="181610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378460" indent="-286385">
              <a:lnSpc>
                <a:spcPct val="100000"/>
              </a:lnSpc>
              <a:spcBef>
                <a:spcPts val="175"/>
              </a:spcBef>
              <a:buFont typeface="Arial"/>
              <a:buChar char="•"/>
              <a:tabLst>
                <a:tab pos="378460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first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Arial"/>
              <a:buChar char="•"/>
              <a:tabLst>
                <a:tab pos="378460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second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78460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third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378460" indent="-286385">
              <a:lnSpc>
                <a:spcPct val="100000"/>
              </a:lnSpc>
              <a:buFont typeface="Arial"/>
              <a:buChar char="•"/>
              <a:tabLst>
                <a:tab pos="378460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fourth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53885" y="4079875"/>
            <a:ext cx="2271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*Include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7D13323-9C1D-B102-959C-EC1615E6CCDF}"/>
              </a:ext>
            </a:extLst>
          </p:cNvPr>
          <p:cNvGrpSpPr/>
          <p:nvPr/>
        </p:nvGrpSpPr>
        <p:grpSpPr>
          <a:xfrm>
            <a:off x="152400" y="5791200"/>
            <a:ext cx="12039600" cy="990600"/>
            <a:chOff x="152400" y="5791200"/>
            <a:chExt cx="12039600" cy="9906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CA434BA-F318-347D-0936-C0C026E19C4A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A405B30A-FFAA-1CD5-BDED-82426FE5BD7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E21A46F-23B8-56A3-21B5-BA281F78A30B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11" name="Right Triangle 10">
              <a:extLst>
                <a:ext uri="{FF2B5EF4-FFF2-40B4-BE49-F238E27FC236}">
                  <a16:creationId xmlns:a16="http://schemas.microsoft.com/office/drawing/2014/main" id="{B96AFA5F-B8D5-F682-1541-309B15FC9A06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4790">
              <a:lnSpc>
                <a:spcPct val="100000"/>
              </a:lnSpc>
              <a:spcBef>
                <a:spcPts val="100"/>
              </a:spcBef>
            </a:pPr>
            <a:r>
              <a:rPr dirty="0"/>
              <a:t>Diagnosis</a:t>
            </a:r>
            <a:r>
              <a:rPr spc="-50" dirty="0"/>
              <a:t> </a:t>
            </a:r>
            <a:r>
              <a:rPr dirty="0"/>
              <a:t>and</a:t>
            </a:r>
            <a:r>
              <a:rPr spc="-10" dirty="0"/>
              <a:t> treatment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32103" y="1134262"/>
            <a:ext cx="5167630" cy="15601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first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second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40029" algn="l"/>
              </a:tabLst>
            </a:pPr>
            <a:r>
              <a:rPr sz="2800" dirty="0">
                <a:latin typeface="Calibri"/>
                <a:cs typeface="Calibri"/>
              </a:rPr>
              <a:t>Add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your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third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bullet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point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here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3875" y="2798559"/>
            <a:ext cx="3368040" cy="2811525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6547611" y="3019551"/>
            <a:ext cx="1650364" cy="1914525"/>
            <a:chOff x="6547611" y="3019551"/>
            <a:chExt cx="1650364" cy="1914525"/>
          </a:xfrm>
        </p:grpSpPr>
        <p:sp>
          <p:nvSpPr>
            <p:cNvPr id="6" name="object 6"/>
            <p:cNvSpPr/>
            <p:nvPr/>
          </p:nvSpPr>
          <p:spPr>
            <a:xfrm>
              <a:off x="655713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8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316" y="1112252"/>
                  </a:lnTo>
                  <a:lnTo>
                    <a:pt x="34718" y="1149873"/>
                  </a:lnTo>
                  <a:lnTo>
                    <a:pt x="72384" y="1175232"/>
                  </a:lnTo>
                  <a:lnTo>
                    <a:pt x="118491" y="1184529"/>
                  </a:lnTo>
                  <a:lnTo>
                    <a:pt x="1066038" y="1184529"/>
                  </a:lnTo>
                  <a:lnTo>
                    <a:pt x="1112198" y="1175232"/>
                  </a:lnTo>
                  <a:lnTo>
                    <a:pt x="1149858" y="1149873"/>
                  </a:lnTo>
                  <a:lnTo>
                    <a:pt x="1175230" y="1112252"/>
                  </a:lnTo>
                  <a:lnTo>
                    <a:pt x="1184529" y="1066165"/>
                  </a:lnTo>
                  <a:lnTo>
                    <a:pt x="1184529" y="118490"/>
                  </a:lnTo>
                  <a:lnTo>
                    <a:pt x="1175230" y="72384"/>
                  </a:lnTo>
                  <a:lnTo>
                    <a:pt x="1149858" y="34718"/>
                  </a:lnTo>
                  <a:lnTo>
                    <a:pt x="1112198" y="9316"/>
                  </a:lnTo>
                  <a:lnTo>
                    <a:pt x="1066038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55713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038" y="0"/>
                  </a:lnTo>
                  <a:lnTo>
                    <a:pt x="1112198" y="9316"/>
                  </a:lnTo>
                  <a:lnTo>
                    <a:pt x="1149858" y="34718"/>
                  </a:lnTo>
                  <a:lnTo>
                    <a:pt x="1175230" y="72384"/>
                  </a:lnTo>
                  <a:lnTo>
                    <a:pt x="1184529" y="118490"/>
                  </a:lnTo>
                  <a:lnTo>
                    <a:pt x="1184529" y="1066165"/>
                  </a:lnTo>
                  <a:lnTo>
                    <a:pt x="1175230" y="1112252"/>
                  </a:lnTo>
                  <a:lnTo>
                    <a:pt x="1149858" y="1149873"/>
                  </a:lnTo>
                  <a:lnTo>
                    <a:pt x="1112198" y="1175232"/>
                  </a:lnTo>
                  <a:lnTo>
                    <a:pt x="1066038" y="1184529"/>
                  </a:lnTo>
                  <a:lnTo>
                    <a:pt x="118491" y="1184529"/>
                  </a:lnTo>
                  <a:lnTo>
                    <a:pt x="72384" y="1175232"/>
                  </a:lnTo>
                  <a:lnTo>
                    <a:pt x="34718" y="1149873"/>
                  </a:lnTo>
                  <a:lnTo>
                    <a:pt x="931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749922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165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316" y="1112271"/>
                  </a:lnTo>
                  <a:lnTo>
                    <a:pt x="34718" y="1149937"/>
                  </a:lnTo>
                  <a:lnTo>
                    <a:pt x="72384" y="1175339"/>
                  </a:lnTo>
                  <a:lnTo>
                    <a:pt x="118491" y="1184655"/>
                  </a:lnTo>
                  <a:lnTo>
                    <a:pt x="1066165" y="1184655"/>
                  </a:lnTo>
                  <a:lnTo>
                    <a:pt x="1112271" y="1175339"/>
                  </a:lnTo>
                  <a:lnTo>
                    <a:pt x="1149937" y="1149937"/>
                  </a:lnTo>
                  <a:lnTo>
                    <a:pt x="1175339" y="1112271"/>
                  </a:lnTo>
                  <a:lnTo>
                    <a:pt x="1184655" y="1066164"/>
                  </a:lnTo>
                  <a:lnTo>
                    <a:pt x="1184655" y="118490"/>
                  </a:lnTo>
                  <a:lnTo>
                    <a:pt x="1175339" y="72384"/>
                  </a:lnTo>
                  <a:lnTo>
                    <a:pt x="1149937" y="34718"/>
                  </a:lnTo>
                  <a:lnTo>
                    <a:pt x="1112271" y="9316"/>
                  </a:lnTo>
                  <a:lnTo>
                    <a:pt x="1066165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749922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165" y="0"/>
                  </a:lnTo>
                  <a:lnTo>
                    <a:pt x="1112271" y="9316"/>
                  </a:lnTo>
                  <a:lnTo>
                    <a:pt x="1149937" y="34718"/>
                  </a:lnTo>
                  <a:lnTo>
                    <a:pt x="1175339" y="72384"/>
                  </a:lnTo>
                  <a:lnTo>
                    <a:pt x="1184655" y="118490"/>
                  </a:lnTo>
                  <a:lnTo>
                    <a:pt x="1184655" y="1066164"/>
                  </a:lnTo>
                  <a:lnTo>
                    <a:pt x="1175339" y="1112271"/>
                  </a:lnTo>
                  <a:lnTo>
                    <a:pt x="1149937" y="1149937"/>
                  </a:lnTo>
                  <a:lnTo>
                    <a:pt x="1112271" y="1175339"/>
                  </a:lnTo>
                  <a:lnTo>
                    <a:pt x="1066165" y="1184655"/>
                  </a:lnTo>
                  <a:lnTo>
                    <a:pt x="118491" y="1184655"/>
                  </a:lnTo>
                  <a:lnTo>
                    <a:pt x="72384" y="1175339"/>
                  </a:lnTo>
                  <a:lnTo>
                    <a:pt x="34718" y="1149937"/>
                  </a:lnTo>
                  <a:lnTo>
                    <a:pt x="931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7969884" y="3479037"/>
              <a:ext cx="228600" cy="285115"/>
            </a:xfrm>
            <a:custGeom>
              <a:avLst/>
              <a:gdLst/>
              <a:ahLst/>
              <a:cxnLst/>
              <a:rect l="l" t="t" r="r" b="b"/>
              <a:pathLst>
                <a:path w="228600" h="285114">
                  <a:moveTo>
                    <a:pt x="114046" y="0"/>
                  </a:moveTo>
                  <a:lnTo>
                    <a:pt x="114046" y="56896"/>
                  </a:lnTo>
                  <a:lnTo>
                    <a:pt x="0" y="56896"/>
                  </a:lnTo>
                  <a:lnTo>
                    <a:pt x="0" y="227711"/>
                  </a:lnTo>
                  <a:lnTo>
                    <a:pt x="114046" y="227711"/>
                  </a:lnTo>
                  <a:lnTo>
                    <a:pt x="114046" y="284606"/>
                  </a:lnTo>
                  <a:lnTo>
                    <a:pt x="228092" y="142367"/>
                  </a:lnTo>
                  <a:lnTo>
                    <a:pt x="114046" y="0"/>
                  </a:lnTo>
                  <a:close/>
                </a:path>
              </a:pathLst>
            </a:custGeom>
            <a:solidFill>
              <a:srgbClr val="AAB6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8384031" y="3019551"/>
            <a:ext cx="1651000" cy="1914525"/>
            <a:chOff x="8384031" y="3019551"/>
            <a:chExt cx="1651000" cy="1914525"/>
          </a:xfrm>
        </p:grpSpPr>
        <p:sp>
          <p:nvSpPr>
            <p:cNvPr id="12" name="object 12"/>
            <p:cNvSpPr/>
            <p:nvPr/>
          </p:nvSpPr>
          <p:spPr>
            <a:xfrm>
              <a:off x="839355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165" y="0"/>
                  </a:moveTo>
                  <a:lnTo>
                    <a:pt x="118491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316" y="1112252"/>
                  </a:lnTo>
                  <a:lnTo>
                    <a:pt x="34718" y="1149873"/>
                  </a:lnTo>
                  <a:lnTo>
                    <a:pt x="72384" y="1175232"/>
                  </a:lnTo>
                  <a:lnTo>
                    <a:pt x="118491" y="1184529"/>
                  </a:lnTo>
                  <a:lnTo>
                    <a:pt x="1066165" y="1184529"/>
                  </a:lnTo>
                  <a:lnTo>
                    <a:pt x="1112252" y="1175232"/>
                  </a:lnTo>
                  <a:lnTo>
                    <a:pt x="1149873" y="1149873"/>
                  </a:lnTo>
                  <a:lnTo>
                    <a:pt x="1175232" y="1112252"/>
                  </a:lnTo>
                  <a:lnTo>
                    <a:pt x="1184528" y="1066165"/>
                  </a:lnTo>
                  <a:lnTo>
                    <a:pt x="1184528" y="118490"/>
                  </a:lnTo>
                  <a:lnTo>
                    <a:pt x="1175232" y="72384"/>
                  </a:lnTo>
                  <a:lnTo>
                    <a:pt x="1149873" y="34718"/>
                  </a:lnTo>
                  <a:lnTo>
                    <a:pt x="1112252" y="9316"/>
                  </a:lnTo>
                  <a:lnTo>
                    <a:pt x="1066165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93556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1" y="0"/>
                  </a:lnTo>
                  <a:lnTo>
                    <a:pt x="1066165" y="0"/>
                  </a:lnTo>
                  <a:lnTo>
                    <a:pt x="1112252" y="9316"/>
                  </a:lnTo>
                  <a:lnTo>
                    <a:pt x="1149873" y="34718"/>
                  </a:lnTo>
                  <a:lnTo>
                    <a:pt x="1175232" y="72384"/>
                  </a:lnTo>
                  <a:lnTo>
                    <a:pt x="1184528" y="118490"/>
                  </a:lnTo>
                  <a:lnTo>
                    <a:pt x="1184528" y="1066165"/>
                  </a:lnTo>
                  <a:lnTo>
                    <a:pt x="1175232" y="1112252"/>
                  </a:lnTo>
                  <a:lnTo>
                    <a:pt x="1149873" y="1149873"/>
                  </a:lnTo>
                  <a:lnTo>
                    <a:pt x="1112252" y="1175232"/>
                  </a:lnTo>
                  <a:lnTo>
                    <a:pt x="1066165" y="1184529"/>
                  </a:lnTo>
                  <a:lnTo>
                    <a:pt x="118491" y="1184529"/>
                  </a:lnTo>
                  <a:lnTo>
                    <a:pt x="72384" y="1175232"/>
                  </a:lnTo>
                  <a:lnTo>
                    <a:pt x="34718" y="1149873"/>
                  </a:lnTo>
                  <a:lnTo>
                    <a:pt x="931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586469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7" y="0"/>
                  </a:moveTo>
                  <a:lnTo>
                    <a:pt x="118363" y="0"/>
                  </a:lnTo>
                  <a:lnTo>
                    <a:pt x="72276" y="9316"/>
                  </a:lnTo>
                  <a:lnTo>
                    <a:pt x="34655" y="34718"/>
                  </a:lnTo>
                  <a:lnTo>
                    <a:pt x="929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296" y="1112271"/>
                  </a:lnTo>
                  <a:lnTo>
                    <a:pt x="34655" y="1149937"/>
                  </a:lnTo>
                  <a:lnTo>
                    <a:pt x="72276" y="1175339"/>
                  </a:lnTo>
                  <a:lnTo>
                    <a:pt x="118363" y="1184655"/>
                  </a:lnTo>
                  <a:lnTo>
                    <a:pt x="1066037" y="1184655"/>
                  </a:lnTo>
                  <a:lnTo>
                    <a:pt x="1112144" y="1175339"/>
                  </a:lnTo>
                  <a:lnTo>
                    <a:pt x="1149810" y="1149937"/>
                  </a:lnTo>
                  <a:lnTo>
                    <a:pt x="1175212" y="1112271"/>
                  </a:lnTo>
                  <a:lnTo>
                    <a:pt x="1184528" y="1066164"/>
                  </a:lnTo>
                  <a:lnTo>
                    <a:pt x="1184528" y="118490"/>
                  </a:lnTo>
                  <a:lnTo>
                    <a:pt x="1175212" y="72384"/>
                  </a:lnTo>
                  <a:lnTo>
                    <a:pt x="1149810" y="34718"/>
                  </a:lnTo>
                  <a:lnTo>
                    <a:pt x="1112144" y="9316"/>
                  </a:lnTo>
                  <a:lnTo>
                    <a:pt x="1066037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586469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296" y="72384"/>
                  </a:lnTo>
                  <a:lnTo>
                    <a:pt x="34655" y="34718"/>
                  </a:lnTo>
                  <a:lnTo>
                    <a:pt x="72276" y="9316"/>
                  </a:lnTo>
                  <a:lnTo>
                    <a:pt x="118363" y="0"/>
                  </a:lnTo>
                  <a:lnTo>
                    <a:pt x="1066037" y="0"/>
                  </a:lnTo>
                  <a:lnTo>
                    <a:pt x="1112144" y="9316"/>
                  </a:lnTo>
                  <a:lnTo>
                    <a:pt x="1149810" y="34718"/>
                  </a:lnTo>
                  <a:lnTo>
                    <a:pt x="1175212" y="72384"/>
                  </a:lnTo>
                  <a:lnTo>
                    <a:pt x="1184528" y="118490"/>
                  </a:lnTo>
                  <a:lnTo>
                    <a:pt x="1184528" y="1066164"/>
                  </a:lnTo>
                  <a:lnTo>
                    <a:pt x="1175212" y="1112271"/>
                  </a:lnTo>
                  <a:lnTo>
                    <a:pt x="1149810" y="1149937"/>
                  </a:lnTo>
                  <a:lnTo>
                    <a:pt x="1112144" y="1175339"/>
                  </a:lnTo>
                  <a:lnTo>
                    <a:pt x="1066037" y="1184655"/>
                  </a:lnTo>
                  <a:lnTo>
                    <a:pt x="118363" y="1184655"/>
                  </a:lnTo>
                  <a:lnTo>
                    <a:pt x="72276" y="1175339"/>
                  </a:lnTo>
                  <a:lnTo>
                    <a:pt x="34655" y="1149937"/>
                  </a:lnTo>
                  <a:lnTo>
                    <a:pt x="929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806304" y="3479037"/>
              <a:ext cx="228600" cy="285115"/>
            </a:xfrm>
            <a:custGeom>
              <a:avLst/>
              <a:gdLst/>
              <a:ahLst/>
              <a:cxnLst/>
              <a:rect l="l" t="t" r="r" b="b"/>
              <a:pathLst>
                <a:path w="228600" h="285114">
                  <a:moveTo>
                    <a:pt x="114046" y="0"/>
                  </a:moveTo>
                  <a:lnTo>
                    <a:pt x="114046" y="56896"/>
                  </a:lnTo>
                  <a:lnTo>
                    <a:pt x="0" y="56896"/>
                  </a:lnTo>
                  <a:lnTo>
                    <a:pt x="0" y="227711"/>
                  </a:lnTo>
                  <a:lnTo>
                    <a:pt x="114046" y="227711"/>
                  </a:lnTo>
                  <a:lnTo>
                    <a:pt x="114046" y="284606"/>
                  </a:lnTo>
                  <a:lnTo>
                    <a:pt x="228219" y="142367"/>
                  </a:lnTo>
                  <a:lnTo>
                    <a:pt x="114046" y="0"/>
                  </a:lnTo>
                  <a:close/>
                </a:path>
              </a:pathLst>
            </a:custGeom>
            <a:solidFill>
              <a:srgbClr val="AAB6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10220579" y="3019551"/>
            <a:ext cx="1396365" cy="1914525"/>
            <a:chOff x="10220579" y="3019551"/>
            <a:chExt cx="1396365" cy="1914525"/>
          </a:xfrm>
        </p:grpSpPr>
        <p:sp>
          <p:nvSpPr>
            <p:cNvPr id="18" name="object 18"/>
            <p:cNvSpPr/>
            <p:nvPr/>
          </p:nvSpPr>
          <p:spPr>
            <a:xfrm>
              <a:off x="10230104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8" y="0"/>
                  </a:moveTo>
                  <a:lnTo>
                    <a:pt x="118364" y="0"/>
                  </a:lnTo>
                  <a:lnTo>
                    <a:pt x="72276" y="9316"/>
                  </a:lnTo>
                  <a:lnTo>
                    <a:pt x="34655" y="34718"/>
                  </a:lnTo>
                  <a:lnTo>
                    <a:pt x="9296" y="72384"/>
                  </a:lnTo>
                  <a:lnTo>
                    <a:pt x="0" y="118490"/>
                  </a:lnTo>
                  <a:lnTo>
                    <a:pt x="0" y="1066165"/>
                  </a:lnTo>
                  <a:lnTo>
                    <a:pt x="9296" y="1112252"/>
                  </a:lnTo>
                  <a:lnTo>
                    <a:pt x="34655" y="1149873"/>
                  </a:lnTo>
                  <a:lnTo>
                    <a:pt x="72276" y="1175232"/>
                  </a:lnTo>
                  <a:lnTo>
                    <a:pt x="118364" y="1184529"/>
                  </a:lnTo>
                  <a:lnTo>
                    <a:pt x="1066038" y="1184529"/>
                  </a:lnTo>
                  <a:lnTo>
                    <a:pt x="1112144" y="1175232"/>
                  </a:lnTo>
                  <a:lnTo>
                    <a:pt x="1149810" y="1149873"/>
                  </a:lnTo>
                  <a:lnTo>
                    <a:pt x="1175212" y="1112252"/>
                  </a:lnTo>
                  <a:lnTo>
                    <a:pt x="1184528" y="1066165"/>
                  </a:lnTo>
                  <a:lnTo>
                    <a:pt x="1184528" y="118490"/>
                  </a:lnTo>
                  <a:lnTo>
                    <a:pt x="1175212" y="72384"/>
                  </a:lnTo>
                  <a:lnTo>
                    <a:pt x="1149810" y="34718"/>
                  </a:lnTo>
                  <a:lnTo>
                    <a:pt x="1112144" y="9316"/>
                  </a:lnTo>
                  <a:lnTo>
                    <a:pt x="1066038" y="0"/>
                  </a:lnTo>
                  <a:close/>
                </a:path>
              </a:pathLst>
            </a:custGeom>
            <a:solidFill>
              <a:srgbClr val="BBC5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0230104" y="3029076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296" y="72384"/>
                  </a:lnTo>
                  <a:lnTo>
                    <a:pt x="34655" y="34718"/>
                  </a:lnTo>
                  <a:lnTo>
                    <a:pt x="72276" y="9316"/>
                  </a:lnTo>
                  <a:lnTo>
                    <a:pt x="118364" y="0"/>
                  </a:lnTo>
                  <a:lnTo>
                    <a:pt x="1066038" y="0"/>
                  </a:lnTo>
                  <a:lnTo>
                    <a:pt x="1112144" y="9316"/>
                  </a:lnTo>
                  <a:lnTo>
                    <a:pt x="1149810" y="34718"/>
                  </a:lnTo>
                  <a:lnTo>
                    <a:pt x="1175212" y="72384"/>
                  </a:lnTo>
                  <a:lnTo>
                    <a:pt x="1184528" y="118490"/>
                  </a:lnTo>
                  <a:lnTo>
                    <a:pt x="1184528" y="1066165"/>
                  </a:lnTo>
                  <a:lnTo>
                    <a:pt x="1175212" y="1112252"/>
                  </a:lnTo>
                  <a:lnTo>
                    <a:pt x="1149810" y="1149873"/>
                  </a:lnTo>
                  <a:lnTo>
                    <a:pt x="1112144" y="1175232"/>
                  </a:lnTo>
                  <a:lnTo>
                    <a:pt x="1066038" y="1184529"/>
                  </a:lnTo>
                  <a:lnTo>
                    <a:pt x="118364" y="1184529"/>
                  </a:lnTo>
                  <a:lnTo>
                    <a:pt x="72276" y="1175232"/>
                  </a:lnTo>
                  <a:lnTo>
                    <a:pt x="34655" y="1149873"/>
                  </a:lnTo>
                  <a:lnTo>
                    <a:pt x="9296" y="1112252"/>
                  </a:lnTo>
                  <a:lnTo>
                    <a:pt x="0" y="1066165"/>
                  </a:lnTo>
                  <a:lnTo>
                    <a:pt x="0" y="118490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422890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1066037" y="0"/>
                  </a:moveTo>
                  <a:lnTo>
                    <a:pt x="118490" y="0"/>
                  </a:lnTo>
                  <a:lnTo>
                    <a:pt x="72384" y="9316"/>
                  </a:lnTo>
                  <a:lnTo>
                    <a:pt x="34718" y="34718"/>
                  </a:lnTo>
                  <a:lnTo>
                    <a:pt x="9316" y="72384"/>
                  </a:lnTo>
                  <a:lnTo>
                    <a:pt x="0" y="118490"/>
                  </a:lnTo>
                  <a:lnTo>
                    <a:pt x="0" y="1066164"/>
                  </a:lnTo>
                  <a:lnTo>
                    <a:pt x="9316" y="1112271"/>
                  </a:lnTo>
                  <a:lnTo>
                    <a:pt x="34718" y="1149937"/>
                  </a:lnTo>
                  <a:lnTo>
                    <a:pt x="72384" y="1175339"/>
                  </a:lnTo>
                  <a:lnTo>
                    <a:pt x="118490" y="1184655"/>
                  </a:lnTo>
                  <a:lnTo>
                    <a:pt x="1066037" y="1184655"/>
                  </a:lnTo>
                  <a:lnTo>
                    <a:pt x="1112198" y="1175339"/>
                  </a:lnTo>
                  <a:lnTo>
                    <a:pt x="1149857" y="1149937"/>
                  </a:lnTo>
                  <a:lnTo>
                    <a:pt x="1175230" y="1112271"/>
                  </a:lnTo>
                  <a:lnTo>
                    <a:pt x="1184528" y="1066164"/>
                  </a:lnTo>
                  <a:lnTo>
                    <a:pt x="1184528" y="118490"/>
                  </a:lnTo>
                  <a:lnTo>
                    <a:pt x="1175230" y="72384"/>
                  </a:lnTo>
                  <a:lnTo>
                    <a:pt x="1149857" y="34718"/>
                  </a:lnTo>
                  <a:lnTo>
                    <a:pt x="1112198" y="9316"/>
                  </a:lnTo>
                  <a:lnTo>
                    <a:pt x="1066037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0422890" y="3739768"/>
              <a:ext cx="1184910" cy="1184910"/>
            </a:xfrm>
            <a:custGeom>
              <a:avLst/>
              <a:gdLst/>
              <a:ahLst/>
              <a:cxnLst/>
              <a:rect l="l" t="t" r="r" b="b"/>
              <a:pathLst>
                <a:path w="1184909" h="1184910">
                  <a:moveTo>
                    <a:pt x="0" y="118490"/>
                  </a:moveTo>
                  <a:lnTo>
                    <a:pt x="9316" y="72384"/>
                  </a:lnTo>
                  <a:lnTo>
                    <a:pt x="34718" y="34718"/>
                  </a:lnTo>
                  <a:lnTo>
                    <a:pt x="72384" y="9316"/>
                  </a:lnTo>
                  <a:lnTo>
                    <a:pt x="118490" y="0"/>
                  </a:lnTo>
                  <a:lnTo>
                    <a:pt x="1066037" y="0"/>
                  </a:lnTo>
                  <a:lnTo>
                    <a:pt x="1112198" y="9316"/>
                  </a:lnTo>
                  <a:lnTo>
                    <a:pt x="1149857" y="34718"/>
                  </a:lnTo>
                  <a:lnTo>
                    <a:pt x="1175230" y="72384"/>
                  </a:lnTo>
                  <a:lnTo>
                    <a:pt x="1184528" y="118490"/>
                  </a:lnTo>
                  <a:lnTo>
                    <a:pt x="1184528" y="1066164"/>
                  </a:lnTo>
                  <a:lnTo>
                    <a:pt x="1175230" y="1112271"/>
                  </a:lnTo>
                  <a:lnTo>
                    <a:pt x="1149857" y="1149937"/>
                  </a:lnTo>
                  <a:lnTo>
                    <a:pt x="1112198" y="1175339"/>
                  </a:lnTo>
                  <a:lnTo>
                    <a:pt x="1066037" y="1184655"/>
                  </a:lnTo>
                  <a:lnTo>
                    <a:pt x="118490" y="1184655"/>
                  </a:lnTo>
                  <a:lnTo>
                    <a:pt x="72384" y="1175339"/>
                  </a:lnTo>
                  <a:lnTo>
                    <a:pt x="34718" y="1149937"/>
                  </a:lnTo>
                  <a:lnTo>
                    <a:pt x="9316" y="1112271"/>
                  </a:lnTo>
                  <a:lnTo>
                    <a:pt x="0" y="1066164"/>
                  </a:lnTo>
                  <a:lnTo>
                    <a:pt x="0" y="11849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704D3DA-0659-E796-A257-7ABB80D1B13B}"/>
              </a:ext>
            </a:extLst>
          </p:cNvPr>
          <p:cNvGrpSpPr/>
          <p:nvPr/>
        </p:nvGrpSpPr>
        <p:grpSpPr>
          <a:xfrm>
            <a:off x="152400" y="5791200"/>
            <a:ext cx="12039600" cy="990600"/>
            <a:chOff x="152400" y="5791200"/>
            <a:chExt cx="12039600" cy="990600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B1D46FA-5362-F42C-CA51-AE4FED4D64A5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833722F4-B6DF-4389-617D-7637ACFC00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2184A3C-03CE-23F1-E640-FF50CA0F9CEE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27" name="Right Triangle 26">
              <a:extLst>
                <a:ext uri="{FF2B5EF4-FFF2-40B4-BE49-F238E27FC236}">
                  <a16:creationId xmlns:a16="http://schemas.microsoft.com/office/drawing/2014/main" id="{67815F83-F836-2DFD-0F61-8232DC3F0B07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Outcome</a:t>
            </a:r>
            <a:r>
              <a:rPr spc="-75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spc="-10" dirty="0"/>
              <a:t>conclusions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222885" indent="-210185">
              <a:lnSpc>
                <a:spcPct val="100000"/>
              </a:lnSpc>
              <a:spcBef>
                <a:spcPts val="890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70" dirty="0"/>
              <a:t> </a:t>
            </a:r>
            <a:r>
              <a:rPr dirty="0"/>
              <a:t>your</a:t>
            </a:r>
            <a:r>
              <a:rPr spc="-45" dirty="0"/>
              <a:t> </a:t>
            </a:r>
            <a:r>
              <a:rPr dirty="0"/>
              <a:t>first</a:t>
            </a:r>
            <a:r>
              <a:rPr spc="-70" dirty="0"/>
              <a:t> </a:t>
            </a:r>
            <a:r>
              <a:rPr dirty="0"/>
              <a:t>bullet</a:t>
            </a:r>
            <a:r>
              <a:rPr spc="-65" dirty="0"/>
              <a:t> </a:t>
            </a:r>
            <a:r>
              <a:rPr dirty="0"/>
              <a:t>point</a:t>
            </a:r>
            <a:r>
              <a:rPr spc="-50" dirty="0"/>
              <a:t> </a:t>
            </a:r>
            <a:r>
              <a:rPr spc="-20" dirty="0"/>
              <a:t>here</a:t>
            </a:r>
          </a:p>
          <a:p>
            <a:pPr marL="222885" indent="-2101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55" dirty="0"/>
              <a:t> </a:t>
            </a:r>
            <a:r>
              <a:rPr dirty="0"/>
              <a:t>your</a:t>
            </a:r>
            <a:r>
              <a:rPr spc="-30" dirty="0"/>
              <a:t> </a:t>
            </a:r>
            <a:r>
              <a:rPr dirty="0"/>
              <a:t>second</a:t>
            </a:r>
            <a:r>
              <a:rPr spc="-65" dirty="0"/>
              <a:t> </a:t>
            </a:r>
            <a:r>
              <a:rPr dirty="0"/>
              <a:t>bullet</a:t>
            </a:r>
            <a:r>
              <a:rPr spc="-55" dirty="0"/>
              <a:t> </a:t>
            </a:r>
            <a:r>
              <a:rPr dirty="0"/>
              <a:t>point</a:t>
            </a:r>
            <a:r>
              <a:rPr spc="-45" dirty="0"/>
              <a:t> </a:t>
            </a:r>
            <a:r>
              <a:rPr dirty="0"/>
              <a:t>here</a:t>
            </a:r>
            <a:r>
              <a:rPr spc="-45" dirty="0"/>
              <a:t> </a:t>
            </a:r>
            <a:r>
              <a:rPr dirty="0"/>
              <a:t>(if</a:t>
            </a:r>
            <a:r>
              <a:rPr spc="-50" dirty="0"/>
              <a:t> </a:t>
            </a:r>
            <a:r>
              <a:rPr spc="-10" dirty="0"/>
              <a:t>required)</a:t>
            </a:r>
          </a:p>
          <a:p>
            <a:pPr marL="222885" indent="-2101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22885" algn="l"/>
              </a:tabLst>
            </a:pPr>
            <a:r>
              <a:rPr dirty="0"/>
              <a:t>Add</a:t>
            </a:r>
            <a:r>
              <a:rPr spc="-60" dirty="0"/>
              <a:t> </a:t>
            </a:r>
            <a:r>
              <a:rPr dirty="0"/>
              <a:t>your</a:t>
            </a:r>
            <a:r>
              <a:rPr spc="-40" dirty="0"/>
              <a:t> </a:t>
            </a:r>
            <a:r>
              <a:rPr dirty="0"/>
              <a:t>first</a:t>
            </a:r>
            <a:r>
              <a:rPr spc="-60" dirty="0"/>
              <a:t> </a:t>
            </a:r>
            <a:r>
              <a:rPr dirty="0"/>
              <a:t>bullet</a:t>
            </a:r>
            <a:r>
              <a:rPr spc="-60" dirty="0"/>
              <a:t> </a:t>
            </a:r>
            <a:r>
              <a:rPr dirty="0"/>
              <a:t>point</a:t>
            </a:r>
            <a:r>
              <a:rPr spc="-40" dirty="0"/>
              <a:t> </a:t>
            </a:r>
            <a:r>
              <a:rPr dirty="0"/>
              <a:t>here</a:t>
            </a:r>
            <a:r>
              <a:rPr spc="-65" dirty="0"/>
              <a:t> </a:t>
            </a:r>
            <a:r>
              <a:rPr dirty="0"/>
              <a:t>(if</a:t>
            </a:r>
            <a:r>
              <a:rPr spc="-55" dirty="0"/>
              <a:t> </a:t>
            </a:r>
            <a:r>
              <a:rPr spc="-10" dirty="0"/>
              <a:t>required)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51915" y="3853433"/>
            <a:ext cx="3726179" cy="18713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7475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*Include</a:t>
            </a:r>
            <a:r>
              <a:rPr sz="1800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figures,</a:t>
            </a:r>
            <a:r>
              <a:rPr sz="18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0000"/>
                </a:solidFill>
                <a:latin typeface="Arial"/>
                <a:cs typeface="Arial"/>
              </a:rPr>
              <a:t>if</a:t>
            </a:r>
            <a:r>
              <a:rPr sz="18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FF0000"/>
                </a:solidFill>
                <a:latin typeface="Arial"/>
                <a:cs typeface="Arial"/>
              </a:rPr>
              <a:t>any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860"/>
              </a:spcBef>
            </a:pP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b="1" spc="-10" dirty="0">
                <a:latin typeface="Calibri"/>
                <a:cs typeface="Calibri"/>
              </a:rPr>
              <a:t>Acknowledgement</a:t>
            </a:r>
            <a:endParaRPr sz="2400">
              <a:latin typeface="Calibri"/>
              <a:cs typeface="Calibri"/>
            </a:endParaRPr>
          </a:p>
          <a:p>
            <a:pPr marL="222885" indent="-210185">
              <a:lnSpc>
                <a:spcPct val="100000"/>
              </a:lnSpc>
              <a:spcBef>
                <a:spcPts val="850"/>
              </a:spcBef>
              <a:buFont typeface="Arial"/>
              <a:buChar char="•"/>
              <a:tabLst>
                <a:tab pos="222885" algn="l"/>
              </a:tabLst>
            </a:pPr>
            <a:r>
              <a:rPr sz="2200" dirty="0">
                <a:latin typeface="Calibri"/>
                <a:cs typeface="Calibri"/>
              </a:rPr>
              <a:t>Add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your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first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bullet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point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here</a:t>
            </a:r>
            <a:endParaRPr sz="2200">
              <a:latin typeface="Calibri"/>
              <a:cs typeface="Calibri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5617C00-0A70-5FAE-4BEE-2177F174AA6F}"/>
              </a:ext>
            </a:extLst>
          </p:cNvPr>
          <p:cNvGrpSpPr/>
          <p:nvPr/>
        </p:nvGrpSpPr>
        <p:grpSpPr>
          <a:xfrm>
            <a:off x="152400" y="5791200"/>
            <a:ext cx="12039600" cy="990600"/>
            <a:chOff x="152400" y="5791200"/>
            <a:chExt cx="12039600" cy="9906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1E0B084-E510-A466-AD45-1CFE005A2E87}"/>
                </a:ext>
              </a:extLst>
            </p:cNvPr>
            <p:cNvSpPr/>
            <p:nvPr/>
          </p:nvSpPr>
          <p:spPr>
            <a:xfrm>
              <a:off x="914400" y="6477000"/>
              <a:ext cx="11277600" cy="152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A9ABE02-0151-8419-139E-1DFA40FC4D1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52400" y="5791200"/>
              <a:ext cx="990600" cy="9906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502E473-F5B4-FE6F-9D14-C36545297055}"/>
                </a:ext>
              </a:extLst>
            </p:cNvPr>
            <p:cNvSpPr/>
            <p:nvPr/>
          </p:nvSpPr>
          <p:spPr>
            <a:xfrm>
              <a:off x="8534400" y="5867400"/>
              <a:ext cx="3657600" cy="5334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78</a:t>
              </a:r>
              <a:r>
                <a:rPr lang="en-US" baseline="30000" dirty="0"/>
                <a:t>th</a:t>
              </a:r>
              <a:r>
                <a:rPr lang="en-US" dirty="0"/>
                <a:t> ANNUAL SCIENTIFIC SESSIONS </a:t>
              </a:r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34EDA1EE-7949-CCA3-5FFD-3B0078952961}"/>
                </a:ext>
              </a:extLst>
            </p:cNvPr>
            <p:cNvSpPr/>
            <p:nvPr/>
          </p:nvSpPr>
          <p:spPr>
            <a:xfrm flipH="1">
              <a:off x="7772400" y="5867400"/>
              <a:ext cx="762000" cy="533400"/>
            </a:xfrm>
            <a:prstGeom prst="rtTriangle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160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Title of the abstract</vt:lpstr>
      <vt:lpstr>Signalment/History/Clinical signs</vt:lpstr>
      <vt:lpstr>Diagnosis and treatment</vt:lpstr>
      <vt:lpstr>Outcome and 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</dc:creator>
  <cp:lastModifiedBy>Thilini Anupama</cp:lastModifiedBy>
  <cp:revision>3</cp:revision>
  <dcterms:created xsi:type="dcterms:W3CDTF">2025-08-14T17:16:03Z</dcterms:created>
  <dcterms:modified xsi:type="dcterms:W3CDTF">2026-06-20T16:39:26Z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2025-08-14T00:00:00Z</vt:filetime>
  </property>
  <property fmtid="{D5CDD505-2E9C-101B-9397-08002B2CF9AE}" pid="5" name="Producer">
    <vt:lpwstr>3-Heights(TM) PDF Security Shell 4.8.25.2 (http://www.pdf-tools.com)</vt:lpwstr>
  </property>
</Properties>
</file>